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" r:id="rId3"/>
    <p:sldId id="710" r:id="rId4"/>
    <p:sldId id="679" r:id="rId5"/>
    <p:sldId id="693" r:id="rId6"/>
    <p:sldId id="680" r:id="rId7"/>
    <p:sldId id="719" r:id="rId9"/>
    <p:sldId id="720" r:id="rId10"/>
    <p:sldId id="721" r:id="rId11"/>
    <p:sldId id="681" r:id="rId12"/>
    <p:sldId id="683" r:id="rId13"/>
    <p:sldId id="722" r:id="rId14"/>
    <p:sldId id="723" r:id="rId15"/>
    <p:sldId id="724" r:id="rId16"/>
    <p:sldId id="725" r:id="rId17"/>
    <p:sldId id="730" r:id="rId18"/>
    <p:sldId id="732" r:id="rId19"/>
    <p:sldId id="731" r:id="rId20"/>
    <p:sldId id="708" r:id="rId21"/>
    <p:sldId id="736" r:id="rId22"/>
    <p:sldId id="626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文婷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4895" y="1189990"/>
            <a:ext cx="73171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事业单位面试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提前学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呼和浩特事业单位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真题</a:t>
            </a:r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解析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2725" y="1522095"/>
            <a:ext cx="105740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【2022 年 7 月 17 日】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第一题：作家契诃夫说：“困难和折磨对于人来说，是一把打向坯料的锤，打掉的应是脆弱的铁屑，锻成的将是锋利的钢刀。”对此，请谈谈你的理解。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二题：现在，基层出现“伪创新”，搞形式主义，只求文字上的创新，不求内核上的创新。有的基层单位出现“造词式”创新、“复制式”创新、＂亮点式”创新等苗头，片面追求标新立异，忽视实际工作效果和群众需求。对此你怎么看？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r>
              <a:rPr lang="en-US" altLang="zh-CN" sz="2400" b="1">
                <a:latin typeface="宋体" pitchFamily="2" charset="-122"/>
                <a:ea typeface="宋体" pitchFamily="2" charset="-122"/>
                <a:cs typeface="宋体" pitchFamily="2" charset="-122"/>
              </a:rPr>
              <a:t> 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itchFamily="2" charset="-122"/>
              </a:rPr>
              <a:t>第一题：作家契诃夫说：“困难和折磨对于人来说，是一把打向坯料的锤，打掉的应是脆弱的铁屑，锻成的将是锋利的钢刀。”对此，请谈谈你的理解。</a:t>
            </a:r>
            <a:endParaRPr lang="zh-CN" altLang="en-US" sz="2400" b="1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endParaRPr lang="zh-CN" altLang="en-US" sz="24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r>
              <a:rPr lang="zh-CN" altLang="en-US" sz="24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【成公解析】</a:t>
            </a:r>
            <a:endParaRPr lang="zh-CN" altLang="en-US" sz="24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题干当中的这句话，正是作家契诃夫在用自己的亲身经历告诉我们一个生活的道理，那就是困难和折磨都是生活给我们的磨难，而磨难对于我们来说正是磨砺我们的工具。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8990" y="1911350"/>
            <a:ext cx="105740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俗话说：“刀在石上磨，人在事上练。”人生正是突破一次又一次的磨砺才会绽放更绚烂夺目的光彩。作为一个生活在19世纪末的作家契诃夫来说，他的生活就可谓磨难重重。从小，他就生活在一个拮据的家庭中，而那时也正逢俄国处在沙皇统治的黑暗时期，百姓生活民不聊生。他连自己的学费都是靠勤工俭学挣出来的，但他并没有放弃自己的学业，反而靠着做家教写稿子，完成了自己的学业，正如他自己说的，磨难是一把打向坯料的锤，让他成了一把锋利的刀。也最终成就了19世纪末期最后一位批判现实主义艺术大师，成就了他自己非凡的人生。</a:t>
            </a:r>
            <a:endParaRPr sz="2400" b="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无独有偶，在中华大地上，我们同样认同这句话。毕竟，中国的发展史也是一部磨难史。回首过去，雄关漫道真如铁。从鸦片战争，帝国主义用坚船利炮打开中国大门开始，到八国联军侵华战争，掀起了瓜分中国的狂潮；从抗日战争，日本妄图占领中国称霸亚洲，再到新中国成立，国家一穷二白，百废待兴。这一桩桩、一件件，我想对于任何一个国家来说都是灭顶的打击，但这只是帮我们打掉了脆弱的铁屑。现阶段，我国已经成为世界第二大经济体，蛟龙入海，神舟飞天，祝融探火，北斗组网等，这一系列的成绩正是打掉铁屑、磨出钢刀的最好证明。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r>
              <a:rPr sz="2400">
                <a:latin typeface="宋体" pitchFamily="2" charset="-122"/>
                <a:ea typeface="宋体" pitchFamily="2" charset="-122"/>
                <a:cs typeface="宋体" pitchFamily="2" charset="-122"/>
              </a:rPr>
              <a:t>最后我想说，不能打倒你的，终将使你更强大。困难和折磨只是人生的一部分，它考验着我们每一个人的品格和智慧，只有经受住考验的人，才能享受到由磨难转换成的人生财富。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049655"/>
            <a:ext cx="10574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en-US" altLang="zh-CN" sz="2400" b="1"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第二题：现在，基层出现“伪创新”，搞形式主义，只求文字上的创新，不求内核上的创新。有的基层单位出现“造词式”创新、“复制式”创新、＂亮点式”创新等苗头，片面追求标新立异，忽视实际工作效果和群众需求。对此你怎么看？</a:t>
            </a:r>
            <a:endParaRPr lang="zh-CN" altLang="en-US" sz="2400" b="1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0255" y="3108960"/>
            <a:ext cx="1069657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zh-CN" alt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【成公解析】</a:t>
            </a:r>
            <a:endParaRPr lang="zh-CN" sz="1050" b="0">
              <a:cs typeface="宋体" charset="0"/>
            </a:endParaRPr>
          </a:p>
          <a:p>
            <a:pPr marL="0" algn="l">
              <a:buClrTx/>
              <a:buSzTx/>
              <a:buFontTx/>
            </a:pPr>
            <a:endParaRPr lang="zh-CN" altLang="en-US" sz="2400" b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algn="l">
              <a:buClrTx/>
              <a:buSzTx/>
              <a:buFontTx/>
            </a:pPr>
            <a:r>
              <a:rPr lang="en-US" altLang="zh-CN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      </a:t>
            </a:r>
            <a:r>
              <a:rPr lang="zh-CN" alt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各位考官，对于“伪创新”我想从以下几点谈谈我的看法。</a:t>
            </a:r>
            <a:endParaRPr lang="zh-CN" altLang="en-US" sz="2400" b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algn="l">
              <a:buClrTx/>
              <a:buSzTx/>
              <a:buFontTx/>
            </a:pPr>
            <a:r>
              <a:rPr lang="en-US" altLang="zh-CN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      </a:t>
            </a:r>
            <a:r>
              <a:rPr lang="zh-CN" alt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第一点，严厉制止。创新一直是我们经常提到的一个词，在当下的现实情况中来说，我们已经不能用一套办法解决所有看似相同的事情，我们更要做到的是具体事情具体分析，因地制宜地选择更有效的办法来解决，所以工作能力、创新能力就显得更为重要。而当下，基层当中却出现了“伪创新”，更有愈演愈烈的苗头，这种问题需要引起警惕并且严厉制止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049655"/>
            <a:ext cx="10574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en-US" altLang="zh-CN" sz="2400" b="1">
                <a:latin typeface="宋体" pitchFamily="2" charset="-122"/>
                <a:ea typeface="宋体" pitchFamily="2" charset="-122"/>
                <a:cs typeface="宋体" pitchFamily="2" charset="-122"/>
              </a:rPr>
              <a:t>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第二点，影响深远。这样的伪创新首先不利于工作人员自身的成长和锻炼，正所谓“人在事上练，刀在石上磨。”遇到问题不从过程中求落实、只在名头上求创新，个人的能力就无法提升，无法获得成长。其次，伪创新会直接影响到工作效率和工作结果，会拖慢我们的落实过程，甚至会因此无法取得实际效果，那么就会直接影响到百姓的利益，进而影响到政府的形象、降低政府公信力、拉远了干群关系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1215" y="3726180"/>
            <a:ext cx="106965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en-US" altLang="zh-CN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      </a:t>
            </a:r>
            <a:r>
              <a:rPr lang="zh-CN" alt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第三点，追根溯源。无非在于不能为、不想为、不敢为。一方面，不能为是基层工作人员能力上有所欠缺，能力不足、本领不够，遇到问题时，老办法不管用、新办法不会用，最后只做出了名义创新没有实质创新；另一方面，不想为在于基层工作人员思想态度上的不端正，工作观出现了偏差，对于初心使命认识不清甚至抛诸脑后，只求面子上过得去，不求质量上过得硬。除此之外，不敢为便是监督监管机制的不健全，加之我们党的十八大以来，反腐力度增强，出现了“怕打碗而不洗碗”的为官不为思想。</a:t>
            </a:r>
            <a:endParaRPr lang="zh-CN" altLang="en-US" sz="2400" b="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解析】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8810" y="1861820"/>
            <a:ext cx="1069657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en-US" altLang="zh-CN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       </a:t>
            </a:r>
            <a:r>
              <a:rPr lang="zh-CN" altLang="en-US" sz="2400" b="0">
                <a:latin typeface="宋体" pitchFamily="2" charset="-122"/>
                <a:ea typeface="宋体" pitchFamily="2" charset="-122"/>
                <a:cs typeface="宋体" pitchFamily="2" charset="-122"/>
              </a:rPr>
              <a:t>第四点，合力整改。其一，加强思想教育。举办“三严三实”“两学一做”“不忘初心牢记使命”等主题教育活动，结合谈心谈话会，提升干部的思想、端正干部的态度，帮助干部补理论之缺、补精神之钙。其二，加强培训学习。干部们要主动学习，向书本求知、向同事求帮、向领导求教、向实践求真，让自己具备担当的宽肩膀、铁肩膀。其三，完善制度考核，建立容错机制。科学选取考评指标，将老百姓满不满意纳入到考核指标当中，完善容错纠错机制，给敢担当、敢作为、敢创新的干部干事创业的空间和机会，让他们没有后顾之忧。我们要做到政治上激励、工作上鼓劲、待遇上保障、心理上关怀、制度上约束、能力上培养，要让党员干部在政治上有奔头，生活上有甜头，工作上才能有劲头，进而让大家干得开心，拼得安心。</a:t>
            </a:r>
            <a:endParaRPr lang="zh-CN" altLang="en-US" sz="2400" b="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 descr="7b0a2020202022776f7264617274223a20227b5c2269645c223a32353030313837312c5c227469645c223a31333532347d220a7d0a"/>
          <p:cNvSpPr/>
          <p:nvPr>
            <p:ph idx="1"/>
          </p:nvPr>
        </p:nvSpPr>
        <p:spPr>
          <a:xfrm>
            <a:off x="342900" y="814070"/>
            <a:ext cx="11506835" cy="5229225"/>
          </a:xfrm>
        </p:spPr>
        <p:txBody>
          <a:bodyPr/>
          <a:p>
            <a:pPr algn="l"/>
            <a:r>
              <a:rPr lang="en-US" altLang="zh-CN" sz="48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     </a:t>
            </a:r>
            <a:r>
              <a:rPr lang="zh-CN" altLang="en-US" sz="48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公考选成公</a:t>
            </a:r>
            <a:r>
              <a:rPr lang="en-US" altLang="zh-CN" sz="48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</a:t>
            </a:r>
            <a:r>
              <a:rPr lang="zh-CN" altLang="en-US" sz="48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上岸更轻松</a:t>
            </a:r>
            <a:endParaRPr lang="zh-CN" altLang="en-US" sz="48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l"/>
            <a:r>
              <a:rPr lang="zh-CN" altLang="en-US" sz="3200" b="1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成公寄</a:t>
            </a:r>
            <a:r>
              <a:rPr lang="zh-CN" altLang="en-US" sz="3200" b="1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语：</a:t>
            </a:r>
            <a:endParaRPr lang="zh-CN" altLang="en-US" sz="3200" b="1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l"/>
            <a:r>
              <a:rPr lang="zh-CN" altLang="en-US" sz="3200" b="1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</a:t>
            </a:r>
            <a:r>
              <a:rPr lang="en-US" altLang="zh-CN" sz="3200" b="1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    </a:t>
            </a:r>
            <a:r>
              <a:rPr lang="zh-CN" altLang="en-US" sz="32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我从未见过一个早起、勤奋、谨慎、诚实的人会抱怨命运不好的。最完美的状态不是你从不失误，而是你从没放弃成长。没人能把你变的越来越好，时间和经历只是陪衬，支撑你越来越好的，是你坚强的意志、修养、品行以及不断的反思和</a:t>
            </a:r>
            <a:r>
              <a:rPr lang="zh-CN" altLang="en-US" sz="32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修正。</a:t>
            </a:r>
            <a:endParaRPr lang="zh-CN" altLang="en-US" sz="32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l"/>
            <a:r>
              <a:rPr lang="en-US" altLang="zh-CN" sz="32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  </a:t>
            </a:r>
            <a:r>
              <a:rPr lang="zh-CN" altLang="en-US" sz="32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愿我们都能在各自坚持的道路上，遇见更好的</a:t>
            </a:r>
            <a:r>
              <a:rPr lang="zh-CN" altLang="en-US" sz="32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自己。</a:t>
            </a:r>
            <a:endParaRPr lang="zh-CN" altLang="en-US" sz="32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 descr="7b0a2020202022776f7264617274223a20227b5c2269645c223a32353030313837312c5c227469645c223a31333532347d220a7d0a"/>
          <p:cNvSpPr/>
          <p:nvPr>
            <p:ph idx="1"/>
          </p:nvPr>
        </p:nvSpPr>
        <p:spPr/>
        <p:txBody>
          <a:bodyPr/>
          <a:p>
            <a:pPr algn="ctr"/>
            <a:r>
              <a:rPr lang="zh-CN" altLang="en-US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公考选成公</a:t>
            </a:r>
            <a:r>
              <a:rPr lang="en-US" altLang="zh-CN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</a:t>
            </a:r>
            <a:r>
              <a:rPr lang="zh-CN" altLang="en-US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上岸更轻松</a:t>
            </a:r>
            <a:endParaRPr lang="zh-CN" altLang="en-US" sz="80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ctr"/>
            <a:endParaRPr lang="zh-CN" altLang="en-US" sz="80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6" name="图片 5" descr="面试有面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7855" y="2875915"/>
            <a:ext cx="2991485" cy="2900045"/>
          </a:xfrm>
          <a:prstGeom prst="rect">
            <a:avLst/>
          </a:prstGeom>
        </p:spPr>
      </p:pic>
      <p:pic>
        <p:nvPicPr>
          <p:cNvPr id="4099" name="图片 1" descr="表情包分镜 - 副本_画板 1-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6649"/>
          <a:stretch>
            <a:fillRect/>
          </a:stretch>
        </p:blipFill>
        <p:spPr>
          <a:xfrm>
            <a:off x="0" y="3687763"/>
            <a:ext cx="2543175" cy="305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汉仪铸字超然体W" panose="00020600040101010101" charset="-122"/>
                <a:ea typeface="汉仪铸字超然体W" panose="00020600040101010101" charset="-122"/>
              </a:rPr>
              <a:t>个人简介</a:t>
            </a:r>
            <a:endParaRPr lang="zh-CN" altLang="en-US" sz="4400" b="1">
              <a:ln w="38100">
                <a:solidFill>
                  <a:srgbClr val="A6D4B7"/>
                </a:solidFill>
              </a:ln>
              <a:solidFill>
                <a:srgbClr val="EEEE8C"/>
              </a:solidFill>
              <a:effectLst/>
              <a:latin typeface="汉仪铸字超然体W" panose="00020600040101010101" charset="-122"/>
              <a:ea typeface="汉仪铸字超然体W" panose="0002060004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6120" y="1457960"/>
            <a:ext cx="6522085" cy="4150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主讲：</a:t>
            </a:r>
            <a:r>
              <a:rPr sz="2200" b="1">
                <a:solidFill>
                  <a:srgbClr val="44CEB7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公考面试</a:t>
            </a:r>
            <a:endParaRPr sz="2200" b="1">
              <a:solidFill>
                <a:srgbClr val="44CEB7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sz="2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成公教育面试研究院资深讲师·中共党员</a:t>
            </a:r>
            <a:endParaRPr lang="zh-CN" sz="2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在北京、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河北、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天津、内蒙古等多省均有授课经历，熟悉当地考情及评分标准，尤其对结构化面试，结构化小组面试，无领导小组讨论面试思路框架和答题技巧方面有丰富的实战经验。在2022年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河北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事业编，班级守擂率98%!讲课风格深入浅出，富有激情，善于个性化的启发式教学，应试方法操作性强。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并参与编著《面试有面儿》《习语讲话》《成公一字绝》等书籍。</a:t>
            </a:r>
            <a:endParaRPr lang="zh-CN" sz="2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6" name="图片 5" descr="5aa7d9ba867543ea3222fac6b7e323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26835" y="0"/>
            <a:ext cx="4165600" cy="6043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149330" cy="460375"/>
          </a:xfrm>
        </p:spPr>
        <p:txBody>
          <a:bodyPr wrap="square"/>
          <a:p>
            <a:r>
              <a:rPr lang="zh-CN" sz="2400">
                <a:sym typeface="+mn-ea"/>
              </a:rPr>
              <a:t>【呼和浩特事业单位</a:t>
            </a:r>
            <a:r>
              <a:rPr lang="zh-CN" sz="2400">
                <a:sym typeface="+mn-ea"/>
              </a:rPr>
              <a:t>面试考情】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93165" y="1682115"/>
            <a:ext cx="10163175" cy="448627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结构化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面试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分钟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两道题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考场内没有计时器，主考官不读题，有题本，直接说2道题8分钟开始答题，考生准备好之后，开始写提纲答题。没有剩余时间提示。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作答完毕后，直接在考场等待10秒左右，考场内机器直接打印出成绩单，一式两份，一份签字留在考场，一份自己带走。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149330" cy="460375"/>
          </a:xfrm>
        </p:spPr>
        <p:txBody>
          <a:bodyPr wrap="square"/>
          <a:p>
            <a:r>
              <a:rPr lang="zh-CN" sz="2400">
                <a:sym typeface="+mn-ea"/>
              </a:rPr>
              <a:t>【涉及面试</a:t>
            </a:r>
            <a:r>
              <a:rPr lang="zh-CN" sz="2400">
                <a:sym typeface="+mn-ea"/>
              </a:rPr>
              <a:t>题型】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110740" y="1651000"/>
            <a:ext cx="8246110" cy="4147185"/>
          </a:xfrm>
        </p:spPr>
        <p:txBody>
          <a:bodyPr/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综合分析题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：两道综合分析题，一虚一实。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>
                <a:latin typeface="宋体" pitchFamily="2" charset="-122"/>
                <a:ea typeface="宋体" pitchFamily="2" charset="-122"/>
              </a:rPr>
              <a:t>人际交往的意识与技巧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>
                <a:latin typeface="宋体" pitchFamily="2" charset="-122"/>
                <a:ea typeface="宋体" pitchFamily="2" charset="-122"/>
              </a:rPr>
              <a:t>计划组织协调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能力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>
                <a:latin typeface="宋体" pitchFamily="2" charset="-122"/>
                <a:ea typeface="宋体" pitchFamily="2" charset="-122"/>
              </a:rPr>
              <a:t>应急应变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indent="711200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再现】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【2022 年 7 月 1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6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日】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第一题：某地要建口袋公园，对此，有人说好，给人们带来便利，满足健身等生活需要；有人说不好，因为要在周边建垃圾场，影响居民。对此你怎么看？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二题：习近平总书记曾引用古典“慧者心辨而不繁说，多力而不伐功，此以名誉扬天下”。意思是聪明人心里明白而不多说，努力做事而不邀功争赏，这就是他们名扬天下的原因。说话不必繁多而讲究智慧，不必讲求华丽的文采而需要明察是非。对此请谈谈你的理解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再现】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【2022 年 7 月 17 日】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第一题：作家契诃夫说：“困难和折磨对于人来说，是一把打向坯料的锤，打掉的应是脆弱的铁屑，锻成的将是锋利的钢刀。”对此，请谈谈你的理解。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二题：现在，基层出现“伪创新”，搞形式主义，只求文字上的创新，不求内核上的创新。有的基层单位出现“造词式”创新、“复制式”创新、＂亮点式”创新等苗头，片面追求标新立异，忽视实际工作效果和群众需求。对此你怎么看？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再现】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【202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年 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6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月 1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9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日】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r>
              <a:rPr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第一题：国学大师钱穆说：“古往今来有大成就者，诀窍无他，都是能人肯下笨功夫。”请谈谈你对这句话的理解。</a:t>
            </a:r>
            <a:endParaRPr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endParaRPr 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</a:t>
            </a:r>
            <a:r>
              <a:rPr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第二题：数字化时代，阅读方式在更新，但是阅读的重要性并没有变。对于如何更好地去保证阅读的质量谈谈你的看法。</a:t>
            </a:r>
            <a:endParaRPr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【真题</a:t>
            </a:r>
            <a:r>
              <a:rPr lang="zh-CN" altLang="en-US" sz="2400">
                <a:sym typeface="+mn-ea"/>
              </a:rPr>
              <a:t>再现】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【202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年 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6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月 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20</a:t>
            </a:r>
            <a:r>
              <a:rPr lang="zh-CN" alt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日】</a:t>
            </a:r>
            <a:endParaRPr lang="zh-CN" altLang="en-US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endParaRPr lang="en-US" alt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第一题：有百年历史的著名报纸《大公报》以“大公”二字为报名，其解释是“忘我之为大，无私之谓公”。对此，谈谈你的理解。</a:t>
            </a:r>
            <a:endParaRPr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endParaRPr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sz="2400">
                <a:latin typeface="宋体" pitchFamily="2" charset="-122"/>
                <a:ea typeface="宋体" pitchFamily="2" charset="-122"/>
                <a:cs typeface="宋体" pitchFamily="2" charset="-122"/>
              </a:rPr>
              <a:t>第二题：现在有很多年轻人干主业的同时喜欢干副业，比如当翻译、网约车司机、外卖员等，但是很多人主业没做好，把副业干成了“负业”。对此现象谈谈你的看法。</a:t>
            </a:r>
            <a:endParaRPr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655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【综合分析答题</a:t>
            </a:r>
            <a:r>
              <a:rPr lang="zh-CN" altLang="en-US" sz="2400">
                <a:sym typeface="+mn-ea"/>
              </a:rPr>
              <a:t>思路】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056765" y="2356485"/>
            <a:ext cx="6438265" cy="2647315"/>
          </a:xfrm>
        </p:spPr>
        <p:txBody>
          <a:bodyPr/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>
                <a:cs typeface="宋体" pitchFamily="2" charset="-122"/>
              </a:rPr>
              <a:t>            </a:t>
            </a:r>
            <a:r>
              <a:rPr lang="zh-CN" altLang="en-US" sz="3200">
                <a:cs typeface="宋体" pitchFamily="2" charset="-122"/>
              </a:rPr>
              <a:t>是什么</a:t>
            </a:r>
            <a:r>
              <a:rPr lang="en-US" altLang="zh-CN" sz="3200">
                <a:cs typeface="宋体" pitchFamily="2" charset="-122"/>
              </a:rPr>
              <a:t>---</a:t>
            </a:r>
            <a:r>
              <a:rPr lang="zh-CN" altLang="en-US" sz="3200">
                <a:cs typeface="宋体" pitchFamily="2" charset="-122"/>
              </a:rPr>
              <a:t>破题表态</a:t>
            </a:r>
            <a:endParaRPr lang="zh-CN" altLang="en-US" sz="3200">
              <a:cs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3200">
              <a:cs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3200">
                <a:cs typeface="宋体" pitchFamily="2" charset="-122"/>
              </a:rPr>
              <a:t>         </a:t>
            </a:r>
            <a:r>
              <a:rPr lang="zh-CN" altLang="en-US" sz="3200">
                <a:cs typeface="宋体" pitchFamily="2" charset="-122"/>
              </a:rPr>
              <a:t>为什么</a:t>
            </a:r>
            <a:r>
              <a:rPr lang="en-US" altLang="zh-CN" sz="3200">
                <a:cs typeface="宋体" pitchFamily="2" charset="-122"/>
              </a:rPr>
              <a:t>---</a:t>
            </a:r>
            <a:r>
              <a:rPr lang="zh-CN" altLang="en-US" sz="3200">
                <a:cs typeface="宋体" pitchFamily="2" charset="-122"/>
              </a:rPr>
              <a:t>分析论证</a:t>
            </a:r>
            <a:endParaRPr lang="zh-CN" altLang="en-US" sz="3200">
              <a:cs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3200">
              <a:cs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200">
                <a:cs typeface="宋体" pitchFamily="2" charset="-122"/>
              </a:rPr>
              <a:t> </a:t>
            </a:r>
            <a:r>
              <a:rPr lang="en-US" altLang="zh-CN" sz="3200">
                <a:cs typeface="宋体" pitchFamily="2" charset="-122"/>
              </a:rPr>
              <a:t>        </a:t>
            </a:r>
            <a:r>
              <a:rPr lang="zh-CN" altLang="en-US" sz="3200">
                <a:cs typeface="宋体" pitchFamily="2" charset="-122"/>
              </a:rPr>
              <a:t>怎么办</a:t>
            </a:r>
            <a:r>
              <a:rPr lang="en-US" altLang="zh-CN" sz="3200">
                <a:cs typeface="宋体" pitchFamily="2" charset="-122"/>
              </a:rPr>
              <a:t>---</a:t>
            </a:r>
            <a:r>
              <a:rPr lang="zh-CN" altLang="en-US" sz="3200">
                <a:cs typeface="宋体" pitchFamily="2" charset="-122"/>
              </a:rPr>
              <a:t>总结升华</a:t>
            </a:r>
            <a:r>
              <a:rPr lang="en-US" altLang="zh-CN" sz="3200">
                <a:cs typeface="宋体" pitchFamily="2" charset="-122"/>
              </a:rPr>
              <a:t>/</a:t>
            </a:r>
            <a:r>
              <a:rPr lang="zh-CN" altLang="en-US" sz="3200">
                <a:cs typeface="宋体" pitchFamily="2" charset="-122"/>
              </a:rPr>
              <a:t>提出建议</a:t>
            </a:r>
            <a:endParaRPr lang="zh-CN" altLang="en-US" sz="3200"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000,&quot;width&quot;:19200}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7200}"/>
</p:tagLst>
</file>

<file path=ppt/tags/tag3.xml><?xml version="1.0" encoding="utf-8"?>
<p:tagLst xmlns:p="http://schemas.openxmlformats.org/presentationml/2006/main">
  <p:tag name="KSO_WM_UNIT_PLACING_PICTURE_USER_VIEWPORT" val="{&quot;height&quot;:3254,&quot;width&quot;:3357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2JiMGE0YmJhZTI3Y2EyODk5NzJhOGE4Y2NjYTJlOTcifQ=="/>
  <p:tag name="KSO_WPP_MARK_KEY" val="25ed5128-8428-4666-a1dd-e66ab60704f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3492</Words>
  <Application>WPS 演示</Application>
  <PresentationFormat>宽屏</PresentationFormat>
  <Paragraphs>125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黑体</vt:lpstr>
      <vt:lpstr>汉仪中黑KW</vt:lpstr>
      <vt:lpstr>汉仪书宋二KW</vt:lpstr>
      <vt:lpstr>楷体</vt:lpstr>
      <vt:lpstr>汉仪铸字超然体W</vt:lpstr>
      <vt:lpstr>苹方-简</vt:lpstr>
      <vt:lpstr>仿宋</vt:lpstr>
      <vt:lpstr>宋体</vt:lpstr>
      <vt:lpstr>汉仪行楷简</vt:lpstr>
      <vt:lpstr>行楷-简</vt:lpstr>
      <vt:lpstr>汉仪楷体KW</vt:lpstr>
      <vt:lpstr>微软雅黑</vt:lpstr>
      <vt:lpstr>汉仪旗黑</vt:lpstr>
      <vt:lpstr>Arial Unicode MS</vt:lpstr>
      <vt:lpstr>Calibri</vt:lpstr>
      <vt:lpstr>Helvetica Neue</vt:lpstr>
      <vt:lpstr>方正仿宋_GBK</vt:lpstr>
      <vt:lpstr>Office 主题</vt:lpstr>
      <vt:lpstr>PowerPoint 演示文稿</vt:lpstr>
      <vt:lpstr>PowerPoint 演示文稿</vt:lpstr>
      <vt:lpstr>【呼和浩特事业单位面试考情】 </vt:lpstr>
      <vt:lpstr>【涉及面试题型】 </vt:lpstr>
      <vt:lpstr>【真题再现】</vt:lpstr>
      <vt:lpstr>【真题再现】</vt:lpstr>
      <vt:lpstr>【真题再现】</vt:lpstr>
      <vt:lpstr>【真题再现】</vt:lpstr>
      <vt:lpstr>【综合分析答题思路】</vt:lpstr>
      <vt:lpstr>PowerPoint 演示文稿</vt:lpstr>
      <vt:lpstr>【真题解析】</vt:lpstr>
      <vt:lpstr>【真题解析】</vt:lpstr>
      <vt:lpstr>【真题解析】</vt:lpstr>
      <vt:lpstr>【真题解析】</vt:lpstr>
      <vt:lpstr>【真题解析】</vt:lpstr>
      <vt:lpstr>【真题解析】</vt:lpstr>
      <vt:lpstr>【真题解析】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扬仰</cp:lastModifiedBy>
  <cp:revision>217</cp:revision>
  <dcterms:created xsi:type="dcterms:W3CDTF">2023-05-20T02:30:57Z</dcterms:created>
  <dcterms:modified xsi:type="dcterms:W3CDTF">2023-05-20T02:30:57Z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545CB2869895528C9F8164647C8BD15C_43</vt:lpwstr>
  </property>
  <property fmtid="{D5CDD505-2E9C-101B-9397-08002B2CF9AE}" pid="3" name="KSOProductBuildVer">
    <vt:lpwstr>2052-5.2.1.7798</vt:lpwstr>
  </property>
</Properties>
</file>