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</p:sldMasterIdLst>
  <p:notesMasterIdLst>
    <p:notesMasterId r:id="rId49"/>
  </p:notesMasterIdLst>
  <p:sldIdLst>
    <p:sldId id="338" r:id="rId5"/>
    <p:sldId id="337" r:id="rId6"/>
    <p:sldId id="296" r:id="rId7"/>
    <p:sldId id="339" r:id="rId8"/>
    <p:sldId id="381" r:id="rId9"/>
    <p:sldId id="279" r:id="rId10"/>
    <p:sldId id="402" r:id="rId11"/>
    <p:sldId id="382" r:id="rId12"/>
    <p:sldId id="403" r:id="rId13"/>
    <p:sldId id="400" r:id="rId14"/>
    <p:sldId id="389" r:id="rId15"/>
    <p:sldId id="390" r:id="rId16"/>
    <p:sldId id="401" r:id="rId17"/>
    <p:sldId id="391" r:id="rId18"/>
    <p:sldId id="392" r:id="rId19"/>
    <p:sldId id="399" r:id="rId20"/>
    <p:sldId id="393" r:id="rId21"/>
    <p:sldId id="394" r:id="rId22"/>
    <p:sldId id="395" r:id="rId23"/>
    <p:sldId id="398" r:id="rId24"/>
    <p:sldId id="396" r:id="rId25"/>
    <p:sldId id="397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22" r:id="rId35"/>
    <p:sldId id="423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333" r:id="rId47"/>
    <p:sldId id="264" r:id="rId48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4" Type="http://schemas.openxmlformats.org/officeDocument/2006/relationships/tags" Target="tags/tag3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1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主讲人：郭占鹏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1580" y="2235835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面试提前学课程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呼和浩特市直属事业单位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年度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笔试时间：                     2022 年 5 月 21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笔试合格分数线公告：           2022 年 6 月 30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资格复审及面试公告：           2022 年 7 月  1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                     2022 年 7 月  6 日-2022 年 7 月  8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面试准考证打印：               2022 年 7 月 14 日-2022 年 7 月 15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                 2022 年 7 月 16 日-2022 年 7 月 19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呼和浩特市直属事业单位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年度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 7 月 17 日】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第一题：作家契诃夫说：“困难和折磨对于人来说，是一把打向坯料的锤，打掉的应是脆弱的铁屑，锻成的将是锋利的钢刀。”对此，请谈谈你的理解。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现在，基层出现“伪创新”，搞形式主义，只求文字上的创新，不求内核上的创新。有的基层单位出现“造词式”创新、“复制式”创新、＂亮点式”创新等苗头，片面追求标新立异，忽视实际工作效果和群众需求。对此你怎么看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呼和浩特市直属事业单位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笔试时间：                      2022 年 4 月 23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退费通知：                      2022 年 4 月 24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笔试合格分数线公告：            2022 年 5 月 18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                      2022 年 5 月 23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有关事宜通知：                  2022 年 6 月 06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                  2022 年 6 月 19 日-2022 年 6 月 20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呼和浩特市直属事业单位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 6 月 19 日】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第一题：国学大师钱穆说:“古往今来有大成就者，诀窍无他，都是能人肯下笨功夫。”请谈谈你对这句话的理解。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第二题：数字化时代，阅读方式在更新，但是阅读的重要性并没有变。对于如何更好地去保证阅读的质量谈谈你的看法。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呼和浩特市直属事业单位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【2022 年 6 月 20 日】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第一题：有百年历史的著名报纸《大公报》以“大公”二字为报名，其解释是“忘我之为大，无私之谓公”。对此，谈谈你的理解。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第二题：现在有很多年轻人干主业的同时喜欢干副业，比如当翻译、网约车司机、外卖员等，但是很多人主业没做好，把副业干成了“负业”。对此现象谈谈你的看法。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赤峰市事业单位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笔试时间：               2022 年 5 月 21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笔试合格分数线公告：     2022 年 6 月 26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资格复审及面试公告：     2022 年 7 月 04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               2022 年 7 月 13 日-2022 年 7 月 14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面试准考证打印：         2022 年 7 月 15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           2022 年 7 月 16 日-2022 年 7 月 17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大榜公布时间：           16日考完地区（旗县）即公布；17日考完即公布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体检公告时间：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7 月 18 日	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赤峰市事业单位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小题型）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【2022 年 7 月 16 日】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第一题：一些机关干部不作为，不回应群众，不解决问题，躲避问题。你作为一名工作人员，领导交给你处理，你怎么办？ 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第二题：北斗卫星团队核心成员平均年龄36岁，量子科学团队平均年龄35岁，中国天眼FAST研发团队平均年龄仅30岁……这是近日发布的《新时代的中国青年》 白皮书中公布的一组数据。今天，新时代中国青年身逢中华民族发展的最好时期，既面临着难得的建功立业的人生际遇，也面临着“天将降大任于斯人”的时代使命。对此，你怎么看？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赤峰市事业单位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2022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小题型）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【2022 年 7 月 17 日】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第一题：小王参加同学聚会，发现别的同学发展比他强，他心里落差很大。回到单位后工作不积极，领导批评了他，他和领导对着干。对此，你要如何安慰他？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sym typeface="+mn-ea"/>
              </a:rPr>
              <a:t>第二题：“入职体检有烦恼，专业代检有妙招”“大病小病，代检帮你搞定”“信誉代检，不成功不收钱”……近年来，互联网上出现不少代检中介，他们为有体检需求的客户提供“枪手”，代替客户完成体检，其业务涵盖入学、入职等各类体检项目。他们宣称，全国各地设有网点，“只要交钱，保证一路绿灯”。对于“代体检”，你怎么看？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兴安盟事业单位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笔试考试时间：				2022年4月23日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笔试成绩及进面名单公布：			2022年5月16日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			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2022年5月17日——5月19日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通过资格复审名单及面试时间公告：	2022年5月27日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				2022年6月10日——6月12日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面试准考证打印：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		2022年6月7日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大榜公布时间：				2022年6月13日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体检公告时间：				2022年6月14日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体检截止时间：				2022年6月30日之前体检结束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兴安盟事业单位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2021年事业单位2道题目6分钟，2道综合分析。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2020年事业单位2道题目6分钟，1道综合分析，1道小题型。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2019年事业单位2道题目8分钟，2道综合分析。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  <a:endParaRPr lang="zh-CN" altLang="en-US" sz="6000" b="1" dirty="0">
              <a:solidFill>
                <a:srgbClr val="A6D4B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  <a:endParaRPr lang="zh-CN" altLang="en-US" dirty="0">
              <a:solidFill>
                <a:srgbClr val="92A3B8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兴安盟事业单位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【2022年6月10日】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第一题：在百年未有之大变局和国内外疫情防控形势严峻复杂的情况下，中共中央政治局4月29日召开会议，分析研究当前经济形势和经济工作，审议《国家“十四五”期间人才发展规划》，强调各级领导干部在工作中要有“时时放不下”的责任感，担当作为，求真务实，切实在经济发展、疫情防控两手抓方面发挥坚强的领导作用。对“时时放不下”的责任感，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ym typeface="+mn-ea"/>
              </a:rPr>
              <a:t>第二题：总书记多次强调要“爱读书，读好书，善读书。”现在调查显示我们国家成年人阅读率已达到81.3%。对此，你怎么看？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兴安盟事业单位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【2022年6月11日】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总书记在致首届大国工匠创新交流大会的贺信中强调：“我国工人阶级和广大劳动群众要大力弘扬劳模精神、劳动精神、工匠精神，适应当今世界科技革命和产业变革的需要，勤学苦练、深入钻研，勇于创新、敢为人先，不断提高技术技能水平，为推动高质量发展、实施制造强国战略、全面建设社会主义现代化国家贡献智慧和力量。”对此，谈谈你的理解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第二题：总书记在海南省三亚市崖州湾种子实验室考察调研时强调：“种子是我国粮食安全的关键。只有用自己的手攥紧中国种子，才能端稳中国饭碗，才能实现粮食安全。”谈谈你对这句话的理解。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兴安盟事业单位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【2022年6月12日】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第一题：新中国成立以来，内蒙一直致力于促进民族团结，创造了“齐心协力建包钢”“三千孤儿入内蒙”等历史佳话，维护了中华民族的共同利益。对此，你怎么看？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第二题：袁隆平院士说：“人就像种子，要做一粒好种子。”对此，你怎么看？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呼伦贝尔事业单位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笔试考试时间：		2022年7月02日（9:00-11:00）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笔试成绩及进面名单公布：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 2022年7月8日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面试资格复审：		2022年7月14日——7月16日，19日递补审核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面试时间公告：		2022年7月20日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		2022年7月23日——8月2日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面试成绩查询时间：        2022年8月4日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呼伦贝尔事业单位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小题型）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2022年7月23日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第一题：现在基层干部要扎根基层，做“三底”干部，要沉到底、底数清、有底气，谈谈你的看法？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第二题：不谋全局者不足以谋一域。谈谈你的理解。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呼伦贝尔事业单位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2022年7月24日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第一题：教育部根据不同学段制定了“整理与收纳”“家庭清洁、烹饪、家居美化等日常生活劳动”等学段目标。对此，你怎么看？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第二题：你是你们单位官方网站的负责人，有群众反映官网上有错别字，引起了舆论的关注，你怎么办？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呼伦贝尔事业单位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2022年7月26日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第一题：观察下面的漫画，根据漫画谈谈你的想法。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第二题：你单位准备开展一次网络专项整理活动，领导让你负责组织这项活动，你怎么做？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165879963878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0405" y="2381885"/>
            <a:ext cx="2921000" cy="24022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阿拉善事业单位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笔试考试时间：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4 月 23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笔试成绩及进面名单公布：	2022 年 5 月 14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5 月 23 日 ——5月24日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面试公告：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5 月 27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5 月 30 日 ——6月2日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面试准考证打印：	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5 月 27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阿拉善事业单位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2021 年事业单位 2 道题目 8 分钟，2 道综合分析（一虚一实）。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2020 年事业单位 2 道题目 8分钟， 2道综合分析 （一虚一实）。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阿拉善事业单位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 5 月 30 日】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第一题：罗曼罗兰说:“世上只有一种真正的英雄主义，那就是认清生活的真相后依然热爱生活。”对此，你怎么看?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第二题：现在，互联网上有很多二手交易平台，对此，有人认为能够促进一些闲置物品的回收利用，将“破烂儿”变成了“香饽饽”。但也有人说会引发一些消费者纠纷、商品售后服务等问题。你怎么看?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576070" y="2039620"/>
            <a:ext cx="5535295" cy="30441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郭占鹏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中共党员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毕业于西北农林科技大学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成公教育面试研究院三室主任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60000"/>
              </a:lnSpc>
            </a:pP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汉仪铸字超然体W" panose="00020600040101010101" charset="-122"/>
                <a:ea typeface="汉仪铸字超然体W" panose="00020600040101010101" charset="-122"/>
              </a:rPr>
              <a:t>个人简介</a:t>
            </a:r>
            <a:endParaRPr lang="zh-CN" altLang="en-US" sz="4400" b="1">
              <a:ln w="38100">
                <a:solidFill>
                  <a:srgbClr val="A6D4B7"/>
                </a:solidFill>
              </a:ln>
              <a:solidFill>
                <a:srgbClr val="EEEE8C"/>
              </a:solidFill>
              <a:effectLst/>
              <a:latin typeface="汉仪铸字超然体W" panose="00020600040101010101" charset="-122"/>
              <a:ea typeface="汉仪铸字超然体W" panose="0002060004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0" y="1016635"/>
            <a:ext cx="4874895" cy="4571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阿拉善事业单位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 5月 31 日】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第一题：我国著名的文学家老舍先生说过:“才华是刀刃辛苦是磨刀石，再锋利的刀刃，苦日久不磨，也会生锈。”谈谈你对这句话的理解。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我国现有行政村已全面实现“村村通宽带”，贫困地区通信难等问题得到历史性解决。基层党建、社会服务进村入户，农村电商、直播带货蓬勃兴起，乡村旅游、智慧农业快速发展，直播成为新农活、数据成为新农资。对此，有人说手机已经成为新农具。你怎么看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乌兰察布事业单位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【2022年11月26日】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“不漏掉一个蒙古包，不落下一个牧民”，是乌兰牧骑创立之初的口号。他们在白云下进行现场演出，也在网络上通过连麦直播，还在创作过程中吸收其他优秀的传统文化，在这个过程中将党的声音和优秀文化传递到每一个地方。对此，谈谈你的认识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第二题：现在大家都在学习贯彻党的二十大精神，但是有一些干部人到心不到，心到行为不到，对于这种挂机式学习，要怎么破解？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乌兰察布事业单位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【2022年1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月6日】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第一题：习近平总书记在党的二十大报告中强调：“加强实践锻炼、专业训练，注重在重大斗争中磨砺干部，增强干部推动高质量发展本领、服务群众本领、防范化解风险本领。”请谈谈你对这句话的理解。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第二题：你和同事甲一起完成一项工作，同事甲觉得这项工作比较困难，自己能力不足，要退出，并且建议你和领导沟通，说明他工作能力不足，申请另换搭档来做这项工作。遇到这种情况，你怎么办？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题型分类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综合分析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一、社会现象类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</a:t>
            </a:r>
            <a:r>
              <a:rPr lang="zh-CN" altLang="en-US" b="1">
                <a:sym typeface="+mn-ea"/>
              </a:rPr>
              <a:t>现在有很多年轻人干主业的同时喜欢干副业，比如当翻译、网约车司机、外卖员等，但是很多人主业没做好，把副业干成了“负业”。对此现象谈谈你的看法。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例题2：近期，淄博烧烤火爆出圈，你怎么看？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综合分析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二、政策理解类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</a:t>
            </a:r>
            <a:r>
              <a:rPr b="1">
                <a:sym typeface="+mn-ea"/>
              </a:rPr>
              <a:t>教育部根据不同学段制定了“整理与收纳”“家庭清洁、烹饪、家居美化等日常生活劳动”等学段目标。对此，你怎么看？</a:t>
            </a:r>
            <a:endParaRPr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</a:t>
            </a:r>
            <a:r>
              <a:rPr lang="zh-CN" altLang="en-US" b="1">
                <a:sym typeface="+mn-ea"/>
              </a:rPr>
              <a:t>2022年国务院总理李克强在《政府工作报告》中提出，着力稳市场主体保就业，今年将实施新的组式减税降费政策，提高减免幅度、扩大适用范围，减税降费只增不减。预计全年退税减税约2.5万亿元其中留抵退税约1.5万亿元，退税资金全部直达企业。谈谈你的看法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综合分析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三、态度观点类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例题1：有人说，经常洗碗的人难免偶尔失手将碗打破，洗碗的人经常做就会出错，不做却可以明哲保身，结合党员干部的工作谈谈你的看法。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例题2：有人说，要遵守规矩，无规矩不成方圆；也有人说，要打破规矩，勇于创新。你怎么看？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综合分析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四、寓言哲理类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</a:t>
            </a:r>
            <a:r>
              <a:rPr b="1">
                <a:sym typeface="+mn-ea"/>
              </a:rPr>
              <a:t>罗曼罗兰说:“世上只有一种真正的英雄主义，那就是认清生活的真相后依然热爱生活。”对此，你怎么看?</a:t>
            </a:r>
            <a:endParaRPr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例题2：蚂蚁在遭遇火灾的时候会抱成一团，外层的蚂蚁被烧死了，但是内层的蚂蚁存活了下来。请谈谈你的理解。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计划组织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例题1：领导让你组织党员进社区促进城市建设的主题党员日活动，你怎么做？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例题2：学校百年校庆即将到来，准备对校展室进行讲解工作，作为学校工作人员，领导让你组织这次讲解人员招募和培训工作，你怎么开展？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人际关系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</a:t>
            </a:r>
            <a:r>
              <a:rPr b="1">
                <a:sym typeface="+mn-ea"/>
              </a:rPr>
              <a:t>小王参加同学聚会，发现别的同学发展比他强，他心里落差很大。回到单位后工作不积极，领导批评了他，他和领导对着干。对此，你要如何安慰他？</a:t>
            </a:r>
            <a:endParaRPr b="1">
              <a:sym typeface="+mn-ea"/>
            </a:endParaRPr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例题2：你作为项目负责人，你的下属小马工作效率低，影响了工作进程，你安排小赵协助小马开展工作，但是小马很不满，到处抱怨。你怎么办？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事业单位面试</a:t>
            </a: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概况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</p:spPr>
        <p:txBody>
          <a:bodyPr/>
          <a:p>
            <a:r>
              <a:rPr lang="zh-CN" altLang="en-US" sz="2400">
                <a:sym typeface="+mn-ea"/>
              </a:rPr>
              <a:t>应急应变</a:t>
            </a:r>
            <a:endParaRPr lang="zh-CN" altLang="en-US" sz="24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例题1：某地马铃薯滞销，领导排你去调查原因，被当地农民围堵，你该怎么办?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例题2：由于广场舞影响居民生活，有居怒气冲冲地来找到办事处，假如你是办事处工作人员，你会怎么处理？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事务处理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</a:t>
            </a:r>
            <a:r>
              <a:rPr b="1">
                <a:sym typeface="+mn-ea"/>
              </a:rPr>
              <a:t>一些机关干部不作为，不回应群众，不解决问题，躲避问题。你作为一名工作人员，领导交给你处理，你怎么办？ </a:t>
            </a:r>
            <a:endParaRPr b="1">
              <a:sym typeface="+mn-ea"/>
            </a:endParaRPr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例题2：受到疫情影响，最近餐饮业生意不景气，作为社区工作人员，你怎么做来提高你社区周围的餐饮企业的收益？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pPr algn="l"/>
            <a:r>
              <a:rPr lang="zh-CN" altLang="en-US" sz="2800">
                <a:sym typeface="+mn-ea"/>
              </a:rPr>
              <a:t>自我认知和岗位匹配</a:t>
            </a:r>
            <a:endParaRPr lang="zh-CN" altLang="en-US" sz="280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例题1：请你做一个简单的自我介绍。</a:t>
            </a:r>
            <a:endParaRPr sz="2400" b="1"/>
          </a:p>
          <a:p>
            <a:pPr indent="609600" algn="l">
              <a:lnSpc>
                <a:spcPct val="130000"/>
              </a:lnSpc>
              <a:buClrTx/>
              <a:buSzTx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/>
              <a:t>例题2：请你谈谈你为什么要报考这个岗位？</a:t>
            </a:r>
            <a:endParaRPr sz="2400" b="1"/>
          </a:p>
          <a:p>
            <a:pPr indent="15240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2673413110"/>
                </a:ext>
              </a:extLst>
            </a:pPr>
            <a:endParaRPr lang="zh-CN" altLang="en-US" sz="6000"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45635" y="928370"/>
            <a:ext cx="2851785" cy="768350"/>
          </a:xfrm>
        </p:spPr>
        <p:txBody>
          <a:bodyPr wrap="square"/>
          <a:p>
            <a:r>
              <a:rPr lang="zh-CN" sz="4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成公寄语</a:t>
            </a:r>
            <a:endParaRPr lang="zh-CN" sz="4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61560" y="2038985"/>
            <a:ext cx="6797675" cy="3752215"/>
          </a:xfrm>
        </p:spPr>
        <p:txBody>
          <a:bodyPr/>
          <a:p>
            <a:pPr indent="7112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人生没有白走的路，每一步都算数。在真正的运气到来之前，要做好两件事，第一个是坚持学习，积累知识。第二个是热爱生活，善待自己。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000">
            <a:off x="1720215" y="3940175"/>
            <a:ext cx="305117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基本考情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内蒙古自治区直属事业单位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笔试考试时间：             2022 年 5 月 21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笔试成绩及进面名单公布：   2022 年 6 月 26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                 2022 年 7 月  1 日-7 月 5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面试公告：  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7 月  7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云招聘面试公告：           2022 年 7 月 12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下载安装考生端“智试云”： 2022 年 7 月 11 日10:00-7 月 14 日24:00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云招聘集中模拟：           2022 年 7 月 12 日10：00-10：10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云招聘自助模拟：           2022 年 7 月 13 日至14 日 10：00-19：00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             2022 年 7 月 16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内蒙古自治区直属事业单位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7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月 1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日】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2022年国务院总理李克强在《政府工作报告》中提出，着力稳市场主体保就业，今年将实施新的组式减税降费政策，提高减免幅度、扩大适用范围，减税降费只增不减。预计全年退税减税约2.5万亿元其中留抵退税约1.5万亿元，退税资金全部直达企业。谈谈你的看法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“十四五”规划强调国家治理效能的重要性，就整体而言，目前我国乡村基层治理已获得巨大发展，乡村治理体系和治理能力虽取得一定成绩，但距离乡村治理体系和治理体系和治理能力现代化还存在一定差距。请你谈谈如何提高乡村基层治理效能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内蒙古自治区直属事业单位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笔试考试时间：         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4 月 23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笔试成绩及进面名单公布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2022 年 5 月 18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资格复审：              2022 年 5 月 23 日-5 月 24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面试公告： 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 2022 年 5 月 27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云招聘面试公告：        2022 年 6 月 09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下载安装“智试云”：    2022 年 6 月 13 日10:00-6 月 16 日24:00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云招聘集中模拟：        2022 年 6 月 14 日15：00-15：10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云招聘自助模拟：        2022 年 6 月 15 日至16 日 10：00-19：00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</a:rPr>
              <a:t>面试考试时间：          2022 年 6 月 18 日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21970"/>
          </a:xfrm>
        </p:spPr>
        <p:txBody>
          <a:bodyPr/>
          <a:p>
            <a:r>
              <a:rPr lang="zh-CN" altLang="en-US"/>
              <a:t>内蒙古自治区直属事业单位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分钟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道题（综合分析）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【2022 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月 1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日】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一题：近年来，随着人口跨省流动日益频繁，政务服务“跨省通办”成为民生新需求。今年的政府工作报告也提出，要推动政务数据共享，扩大“跨省通办”范围，加快解决群众关切事项的异地办理问题。对此，请谈谈你的看法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第二题：当前在一些地方，乡村振兴战略存在跑偏现象:如乡村振兴“样板化”、发展取向“非农化”等。请结合这些问题，就如何走好乡村振兴这盘大棋提出建议，并适当举例说明。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DNhODE2MjAzZGZmMjAyODAwNDAwNmU5OGNhMTQ0YTEifQ=="/>
  <p:tag name="KSO_WPP_MARK_KEY" val="a116edd8-0cda-4703-9825-30e2c43d4e9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6847</Words>
  <Application>WPS 演示</Application>
  <PresentationFormat>宽屏</PresentationFormat>
  <Paragraphs>313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Arial</vt:lpstr>
      <vt:lpstr>宋体</vt:lpstr>
      <vt:lpstr>Wingdings</vt:lpstr>
      <vt:lpstr>黑体</vt:lpstr>
      <vt:lpstr>楷体</vt:lpstr>
      <vt:lpstr>仿宋</vt:lpstr>
      <vt:lpstr>汉仪铸字超然体W</vt:lpstr>
      <vt:lpstr>微软雅黑</vt:lpstr>
      <vt:lpstr>Arial Unicode MS</vt:lpstr>
      <vt:lpstr>Calibri</vt:lpstr>
      <vt:lpstr>华文新魏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内蒙古自治区直属事业单位</vt:lpstr>
      <vt:lpstr>内蒙古自治区直属事业单位</vt:lpstr>
      <vt:lpstr>内蒙古自治区直属事业单位</vt:lpstr>
      <vt:lpstr>内蒙古自治区直属事业单位</vt:lpstr>
      <vt:lpstr>呼和浩特市直属事业单位</vt:lpstr>
      <vt:lpstr>内蒙古自治区直属事业单位</vt:lpstr>
      <vt:lpstr>呼和浩特市直属事业单位</vt:lpstr>
      <vt:lpstr>呼和浩特市直属事业单位</vt:lpstr>
      <vt:lpstr>呼和浩特市直属事业单位</vt:lpstr>
      <vt:lpstr>呼和浩特市直属事业单位</vt:lpstr>
      <vt:lpstr>赤峰市事业单位</vt:lpstr>
      <vt:lpstr>赤峰市事业单位</vt:lpstr>
      <vt:lpstr>赤峰市事业单位</vt:lpstr>
      <vt:lpstr>兴安盟事业单位</vt:lpstr>
      <vt:lpstr>兴安盟事业单位</vt:lpstr>
      <vt:lpstr>兴安盟事业单位</vt:lpstr>
      <vt:lpstr>兴安盟事业单位</vt:lpstr>
      <vt:lpstr>兴安盟事业单位</vt:lpstr>
      <vt:lpstr>呼伦贝尔事业单位</vt:lpstr>
      <vt:lpstr>呼伦贝尔事业单位</vt:lpstr>
      <vt:lpstr>呼伦贝尔事业单位</vt:lpstr>
      <vt:lpstr>呼伦贝尔事业单位</vt:lpstr>
      <vt:lpstr>阿拉善事业单位</vt:lpstr>
      <vt:lpstr>阿拉善事业单位</vt:lpstr>
      <vt:lpstr>阿拉善事业单位</vt:lpstr>
      <vt:lpstr>阿拉善事业单位</vt:lpstr>
      <vt:lpstr>乌兰察布事业单位</vt:lpstr>
      <vt:lpstr>PowerPoint 演示文稿</vt:lpstr>
      <vt:lpstr>综合分析</vt:lpstr>
      <vt:lpstr>综合分析</vt:lpstr>
      <vt:lpstr>综合分析</vt:lpstr>
      <vt:lpstr>综合分析</vt:lpstr>
      <vt:lpstr>计划组织</vt:lpstr>
      <vt:lpstr>人际关系</vt:lpstr>
      <vt:lpstr>应急应变</vt:lpstr>
      <vt:lpstr>服务意识</vt:lpstr>
      <vt:lpstr>自我认知和岗位匹配</vt:lpstr>
      <vt:lpstr>成公寄语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锅占盆</cp:lastModifiedBy>
  <cp:revision>48</cp:revision>
  <dcterms:created xsi:type="dcterms:W3CDTF">2022-11-19T08:09:00Z</dcterms:created>
  <dcterms:modified xsi:type="dcterms:W3CDTF">2023-05-13T01:32:33Z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55A042C970AF4AFC8FAB550493621A1B</vt:lpwstr>
  </property>
  <property fmtid="{D5CDD505-2E9C-101B-9397-08002B2CF9AE}" pid="3" name="KSOProductBuildVer">
    <vt:lpwstr>2052-11.1.0.14309</vt:lpwstr>
  </property>
</Properties>
</file>